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3538267" cy="2598415"/>
          </a:xfrm>
          <a:prstGeom prst="rect">
            <a:avLst/>
          </a:prstGeom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E285-B962-45A6-945B-B557D44EF68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52B3-3ABD-4A69-8DB7-BB19709A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83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542E-54C8-4834-8C4E-37EC2AED1BE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6954-D8D8-47BB-A9B2-B7FED65A0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DFC7-299E-4245-BE26-BFA3142D5FE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282F-4D84-42D9-9E9C-152863F3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29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79388" y="188640"/>
            <a:ext cx="8641084" cy="6552728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497" y="188640"/>
            <a:ext cx="9493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5144"/>
            <a:ext cx="109855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30" y="26749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477" y="177281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3939-28E9-4B6E-99C9-260EE09DD15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0080-3C88-4C98-A8AF-2991964B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17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6977-7A4A-4EDB-BA86-141088C906E9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3589-880C-4611-B013-57E71494A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7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4E08-A8BB-4B31-8338-3B471175748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4521-5749-4627-958B-F8CFB7ACB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2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22E7-07CB-41DF-9528-A9EE39A001F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88C6-BA9E-4D62-A435-9BC75223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31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107F-63DD-4818-AC21-60985B3BF40E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BC99-8161-42E6-A00B-E7ED8C22F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4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44DF-2053-4B15-BB05-BD9A8636593E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5416-F32A-4838-8785-11392A588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76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7CF2-A28E-4423-B19F-3E83BB53569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A3EB-7090-45F9-BEA9-3FA280590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763C-7405-4B3C-A8EB-1196DD46E26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B2D-CAD0-4436-BF02-3722AA1D7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1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D5E85D-C67F-4200-800B-89D56AAA31D3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0BD7C-3F92-474B-B785-0B2F9842F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sz="1600" dirty="0" smtClean="0"/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29058" y="4214818"/>
            <a:ext cx="5214942" cy="1584176"/>
          </a:xfrm>
        </p:spPr>
        <p:txBody>
          <a:bodyPr/>
          <a:lstStyle/>
          <a:p>
            <a:pPr lvl="0" algn="l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Воспитатель:</a:t>
            </a:r>
            <a:endParaRPr lang="ru-RU" b="1" dirty="0" smtClean="0">
              <a:solidFill>
                <a:schemeClr val="tx1"/>
              </a:solidFill>
              <a:latin typeface="Arial" charset="0"/>
            </a:endParaRPr>
          </a:p>
          <a:p>
            <a:pPr lvl="0" algn="l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Arial" charset="0"/>
              </a:rPr>
              <a:t>Чмуж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Мария Леонидовна</a:t>
            </a:r>
            <a:endParaRPr lang="ru-RU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77867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Управление образования администрации Назаровского района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/>
              <a:t>Муниципальное бюджетное дошкольное образовательное учреждение  «Преображенский детский сад «Малышок»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3117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ЧУДО КАЛЕНДАРЬ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Математический проект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7772400" cy="7681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и рассказ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«Когда у меня День рождение»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ша\Desktop\календарь\SAM_0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5143504" cy="2893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Маша\Desktop\календарь\SAM_0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857628"/>
            <a:ext cx="4786314" cy="2692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83901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«Календарь»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Маша\Desktop\календарь\SAM_0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714876" cy="2652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7" name="Picture 3" descr="C:\Users\Маша\Desktop\календарь\SAM_0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4143372" cy="2330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ша\Desktop\календарь\SAM_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482453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142876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Обсуждение с детьми последовательности изготовления модели календаря.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Продумывание дизайна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ша\Desktop\календарь\SAM_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66478" cy="2788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Маша\Desktop\календарь\SAM_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699001" cy="2643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19673" y="33265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  модели календаря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2351184"/>
          </a:xfrm>
        </p:spPr>
        <p:txBody>
          <a:bodyPr/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проекта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Систематическая работа по усвоению календаря способствовала формированию у детей знаний не только о текущей дате, но и о текучести времени, его периодичности, о повторяемости календарного года и его необратимости.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 descr="C:\Users\Маша\Desktop\календарь\SAM_0681.JPG"/>
          <p:cNvPicPr>
            <a:picLocks noChangeAspect="1" noChangeArrowheads="1"/>
          </p:cNvPicPr>
          <p:nvPr/>
        </p:nvPicPr>
        <p:blipFill>
          <a:blip r:embed="rId2" cstate="print"/>
          <a:srcRect l="8594" r="21094"/>
          <a:stretch>
            <a:fillRect/>
          </a:stretch>
        </p:blipFill>
        <p:spPr bwMode="auto">
          <a:xfrm>
            <a:off x="4067944" y="3068960"/>
            <a:ext cx="4747471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500042"/>
            <a:ext cx="7715304" cy="3286148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Цель проекта: Способствовать формированию временных представлений старших дошкольников.</a:t>
            </a:r>
            <a:endParaRPr lang="ru-RU" sz="2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Цель детей:  Самостоятельно изготовить  модель календаря, дни рождения.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480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51125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86182" y="571480"/>
            <a:ext cx="4700598" cy="4143404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Время-это одна из важнейших составляющих  реальностей, в которой мы существуем. ориентировка во времени жизненно необходима ребенку. Умение ориентироваться во времени дает детям возможность успешно развиваться, овладевать различными видами деятельности, познавать окружающий мир и, таким образом, готовиться к школе.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Исследование представлений детей старшего возраста о времени показало, что дети путают времена  года, месяцы, дни недели, числа, не ориентируются в календаре. На ряду с перечисленным, отсутствуют  знания о дате своего рождения. Исходя из этого,  был разработан проект: «Чудо календарь», который направлен на формирование временных  отношений у детей старшего возраста.</a:t>
            </a:r>
          </a:p>
          <a:p>
            <a:pPr algn="l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04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"/>
            <a:ext cx="479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785794"/>
            <a:ext cx="656902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28604"/>
          <a:ext cx="8501122" cy="928694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928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Планирование с детьми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дальнейших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действий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Маша\Desktop\календарь\SAM_0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5357818" cy="301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Маша\Desktop\календарь\SAM_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4937128" cy="277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7772400" cy="76871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Мини-выставка в группе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«Такие разные календари?»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35743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Маша\Desktop\календарь\SAM_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71612"/>
            <a:ext cx="5484819" cy="3085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Маша\Desktop\календарь\SAM_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5357850" cy="3013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694999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«Смена дня и ночи, времён года»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ша\Desktop\календарь\SAM_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00438"/>
            <a:ext cx="4929222" cy="3071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Маша\Desktop\календарь\SAM_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5080004" cy="2857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7"/>
            <a:ext cx="7772400" cy="785819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«Живая неделя», «Вчера, сегодня, завтра», «Круглый год», «Лото»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Маша\Desktop\календарь\SAM_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5572164" cy="3134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3" name="Picture 3" descr="C:\Users\Маша\Desktop\календарь\SAM_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307" y="3643314"/>
            <a:ext cx="5159411" cy="3022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c813c37e7b45a3a7cd9f7a24b18b623beaaa8"/>
</p:tagLst>
</file>

<file path=ppt/theme/theme1.xml><?xml version="1.0" encoding="utf-8"?>
<a:theme xmlns:a="http://schemas.openxmlformats.org/drawingml/2006/main" name="Математика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5</Template>
  <TotalTime>101</TotalTime>
  <Words>231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Математика 5</vt:lpstr>
      <vt:lpstr> </vt:lpstr>
      <vt:lpstr> </vt:lpstr>
      <vt:lpstr> </vt:lpstr>
      <vt:lpstr> </vt:lpstr>
      <vt:lpstr> </vt:lpstr>
      <vt:lpstr> </vt:lpstr>
      <vt:lpstr>Мини-выставка в группе «Такие разные календари?» </vt:lpstr>
      <vt:lpstr>Опыт «Смена дня и ночи, времён года» </vt:lpstr>
      <vt:lpstr>Дидактические игры: «Живая неделя», «Вчера, сегодня, завтра», «Круглый год», «Лото»   </vt:lpstr>
      <vt:lpstr>Выставка детских работ и рассказ  «Когда у меня День рождение» </vt:lpstr>
      <vt:lpstr>Просмотр мультфильма «Календарь»</vt:lpstr>
      <vt:lpstr>Обсуждение с детьми последовательности изготовления модели календаря.   Продумывание дизайна. </vt:lpstr>
      <vt:lpstr>Слайд 13</vt:lpstr>
      <vt:lpstr> Результативность проекта  Систематическая работа по усвоению календаря способствовала формированию у детей знаний не только о текущей дате, но и о текучести времени, его периодичности, о повторяемости календарного года и его необратимости.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</dc:title>
  <dc:creator>Ольга Михайловна</dc:creator>
  <cp:lastModifiedBy>777</cp:lastModifiedBy>
  <cp:revision>18</cp:revision>
  <dcterms:created xsi:type="dcterms:W3CDTF">2014-11-14T19:59:23Z</dcterms:created>
  <dcterms:modified xsi:type="dcterms:W3CDTF">2019-03-27T12:55:11Z</dcterms:modified>
</cp:coreProperties>
</file>